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ar-KW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9"/>
  </p:normalViewPr>
  <p:slideViewPr>
    <p:cSldViewPr snapToGrid="0" snapToObjects="1">
      <p:cViewPr>
        <p:scale>
          <a:sx n="100" d="100"/>
          <a:sy n="100" d="100"/>
        </p:scale>
        <p:origin x="1000" y="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C4713B8-06A3-4646-ACD9-B2B5F50459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0DE2C62F-7B44-C345-B11F-C0F9D72FCC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731A30B-BBC9-334A-912E-AD5531617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FBAA9-1494-244B-B5F3-51663AD68C1F}" type="datetimeFigureOut">
              <a:rPr lang="ar-KW" smtClean="0"/>
              <a:t>25‏/11‏/1441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D2F325B-7E85-B042-A9CE-1E0755984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F085663-892A-9D48-A19D-B9AA56016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6D7F6-CBF6-0A43-97F1-5BBAE18E743F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4277337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6253F28-EB9C-7A4A-B37E-F6E8B94AA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C9D3CE43-948C-EB49-B7D6-22AAB493A3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51248F3-0622-C545-8A95-5CC779AC9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FBAA9-1494-244B-B5F3-51663AD68C1F}" type="datetimeFigureOut">
              <a:rPr lang="ar-KW" smtClean="0"/>
              <a:t>25‏/11‏/1441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7850772-FD18-D04D-AEB4-E438AEEC8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9CABA9A-7065-0B49-A3A7-BAAC37E31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6D7F6-CBF6-0A43-97F1-5BBAE18E743F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900512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D2F9142-4555-C043-B401-7063FA7B3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5C41C004-6F3D-A64C-A4BC-1E8D70ACBC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AFFAE98-A32D-8142-8FA4-E9AFB6D14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FBAA9-1494-244B-B5F3-51663AD68C1F}" type="datetimeFigureOut">
              <a:rPr lang="ar-KW" smtClean="0"/>
              <a:t>25‏/11‏/1441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29753CCD-37C4-9D41-80F9-A110F6C5E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D6480FC-53BB-D148-A84F-FE274EC51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6D7F6-CBF6-0A43-97F1-5BBAE18E743F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940658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A72C6C1-01E2-E24E-9928-E6B2EACF4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A52E1F02-F35B-EB4A-8B6A-7CB64E833F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B3C76BE9-C36F-C94D-B6C0-20B5CBC301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B3F4C981-2189-784B-AD46-DC02D8533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FBAA9-1494-244B-B5F3-51663AD68C1F}" type="datetimeFigureOut">
              <a:rPr lang="ar-KW" smtClean="0"/>
              <a:t>25‏/11‏/1441</a:t>
            </a:fld>
            <a:endParaRPr lang="ar-KW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6D52D2CB-5BAA-B048-B75F-36BC4C6B9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0680805E-8345-2740-8A6E-86191BEBC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6D7F6-CBF6-0A43-97F1-5BBAE18E743F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975440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BB5350A-F6D9-3E4D-B228-17BE88988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63BA93B8-7197-324B-BEFF-D0455595CE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DA22F38C-CAB6-1346-9ECA-3683696E1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9459746F-E42D-794D-9870-CE75C03B9C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D5C8DECC-2495-AB45-9E3C-88C0AB0AEC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391821EC-9473-6649-A94D-5785F1287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FBAA9-1494-244B-B5F3-51663AD68C1F}" type="datetimeFigureOut">
              <a:rPr lang="ar-KW" smtClean="0"/>
              <a:t>25‏/11‏/1441</a:t>
            </a:fld>
            <a:endParaRPr lang="ar-KW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202C28F6-32C5-B146-B39C-8A7C3EAE8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B251FC9F-9F06-1546-AAB5-E9BFFF52F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6D7F6-CBF6-0A43-97F1-5BBAE18E743F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4270142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DFF6C4A-C9B5-C244-B13A-23162EADC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62DF6E86-6F58-4746-AB1C-A3A31E1BB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FBAA9-1494-244B-B5F3-51663AD68C1F}" type="datetimeFigureOut">
              <a:rPr lang="ar-KW" smtClean="0"/>
              <a:t>25‏/11‏/1441</a:t>
            </a:fld>
            <a:endParaRPr lang="ar-KW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E10B7454-DAAF-1F42-A160-0135EEA9E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F40E0C6C-467B-5D45-ACE5-AA115CB5B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6D7F6-CBF6-0A43-97F1-5BBAE18E743F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299137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5C2D7DF5-7DDA-ED48-A559-1401FBC4A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FBAA9-1494-244B-B5F3-51663AD68C1F}" type="datetimeFigureOut">
              <a:rPr lang="ar-KW" smtClean="0"/>
              <a:t>25‏/11‏/1441</a:t>
            </a:fld>
            <a:endParaRPr lang="ar-KW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92872CDD-FF0E-6648-8FC0-312B4E302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7FCBDD6A-913D-8941-8246-7E1613511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6D7F6-CBF6-0A43-97F1-5BBAE18E743F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53632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0E25A47-37A0-354D-B24B-D38D4F7F3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CFCF5EEE-D008-7B46-93F3-37C74776D3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C755E727-A5C1-6A4E-A7FD-B67F321C41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635D5A0E-A6AE-B34C-93C7-F322F76BF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FBAA9-1494-244B-B5F3-51663AD68C1F}" type="datetimeFigureOut">
              <a:rPr lang="ar-KW" smtClean="0"/>
              <a:t>25‏/11‏/1441</a:t>
            </a:fld>
            <a:endParaRPr lang="ar-KW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646F344C-8875-AA4D-80FF-E23E37084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87E468A5-11B1-2348-BD2F-D9781F141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6D7F6-CBF6-0A43-97F1-5BBAE18E743F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963603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A4A89BE-80BF-E64A-9AFC-3A4B2D0A7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46A45232-12FC-E44D-9C01-A7A733A455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KW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93026875-0291-1444-8902-9EEA30AAF6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7530711B-209C-2F48-AB59-E47BE6F33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FBAA9-1494-244B-B5F3-51663AD68C1F}" type="datetimeFigureOut">
              <a:rPr lang="ar-KW" smtClean="0"/>
              <a:t>25‏/11‏/1441</a:t>
            </a:fld>
            <a:endParaRPr lang="ar-KW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86818969-72A1-2E4D-AA1F-A1F8053B3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5EC50FF4-7073-CB48-9764-B1215F16C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6D7F6-CBF6-0A43-97F1-5BBAE18E743F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184291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BE49612-DBB3-1842-B7B5-4EDC7071B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66E12D69-615A-FE47-B9A8-F653B4D6F0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AECE8EC-2FC9-D449-83A4-3C1B0A54A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FBAA9-1494-244B-B5F3-51663AD68C1F}" type="datetimeFigureOut">
              <a:rPr lang="ar-KW" smtClean="0"/>
              <a:t>25‏/11‏/1441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6E12B72-5F69-F742-AF87-7CD22E498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E8D4001-CEC8-9646-8CA3-60FA224B7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6D7F6-CBF6-0A43-97F1-5BBAE18E743F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943530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5979C2B4-CCBE-A24B-A4D2-F804770A0B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FB2A4403-1A09-B649-8901-2085B3A3DE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126E13C-5078-1A4F-A71D-E0EA4CEA1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FBAA9-1494-244B-B5F3-51663AD68C1F}" type="datetimeFigureOut">
              <a:rPr lang="ar-KW" smtClean="0"/>
              <a:t>25‏/11‏/1441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4AD75EC-30C0-3549-9B78-1A50D6FB3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AFD6FEE-9974-A946-BAD3-86A8E9EB1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6D7F6-CBF6-0A43-97F1-5BBAE18E743F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436240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CA8D852B-F290-F848-A20F-844076332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7FE5C905-BA58-714F-AD51-11656C8F95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46A932F-55F8-C74D-A478-E6FDAECFDA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FFBAA9-1494-244B-B5F3-51663AD68C1F}" type="datetimeFigureOut">
              <a:rPr lang="ar-KW" smtClean="0"/>
              <a:t>25‏/11‏/1441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D1BA6D3-4F72-104D-AE9C-15F83F485B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8BC63E9-1FF5-9141-813A-D6B9628954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C6D7F6-CBF6-0A43-97F1-5BBAE18E743F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54333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KW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11.xml"/><Relationship Id="rId3" Type="http://schemas.openxmlformats.org/officeDocument/2006/relationships/image" Target="../media/image2.jpeg"/><Relationship Id="rId7" Type="http://schemas.openxmlformats.org/officeDocument/2006/relationships/slide" Target="slide6.xml"/><Relationship Id="rId12" Type="http://schemas.openxmlformats.org/officeDocument/2006/relationships/slide" Target="slide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11" Type="http://schemas.openxmlformats.org/officeDocument/2006/relationships/slide" Target="slide9.xml"/><Relationship Id="rId5" Type="http://schemas.openxmlformats.org/officeDocument/2006/relationships/slide" Target="slide4.xml"/><Relationship Id="rId15" Type="http://schemas.openxmlformats.org/officeDocument/2006/relationships/slide" Target="slide13.xml"/><Relationship Id="rId10" Type="http://schemas.openxmlformats.org/officeDocument/2006/relationships/slide" Target="slide10.xml"/><Relationship Id="rId4" Type="http://schemas.openxmlformats.org/officeDocument/2006/relationships/slide" Target="slide3.xml"/><Relationship Id="rId9" Type="http://schemas.openxmlformats.org/officeDocument/2006/relationships/slide" Target="slide14.xml"/><Relationship Id="rId14" Type="http://schemas.openxmlformats.org/officeDocument/2006/relationships/slide" Target="slide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مجموعة 18">
            <a:extLst>
              <a:ext uri="{FF2B5EF4-FFF2-40B4-BE49-F238E27FC236}">
                <a16:creationId xmlns:a16="http://schemas.microsoft.com/office/drawing/2014/main" id="{903F02E2-7124-E24A-AB28-6DB748002304}"/>
              </a:ext>
            </a:extLst>
          </p:cNvPr>
          <p:cNvGrpSpPr/>
          <p:nvPr/>
        </p:nvGrpSpPr>
        <p:grpSpPr>
          <a:xfrm>
            <a:off x="-114300" y="-189865"/>
            <a:ext cx="12191999" cy="7047865"/>
            <a:chOff x="1" y="-189865"/>
            <a:chExt cx="12191999" cy="7047865"/>
          </a:xfrm>
        </p:grpSpPr>
        <p:pic>
          <p:nvPicPr>
            <p:cNvPr id="5" name="صورة 4">
              <a:extLst>
                <a:ext uri="{FF2B5EF4-FFF2-40B4-BE49-F238E27FC236}">
                  <a16:creationId xmlns:a16="http://schemas.microsoft.com/office/drawing/2014/main" id="{7F536FFF-21F4-0F4C-8002-72F1CDC801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" y="0"/>
              <a:ext cx="12191999" cy="6858000"/>
            </a:xfrm>
            <a:prstGeom prst="rect">
              <a:avLst/>
            </a:prstGeom>
          </p:spPr>
        </p:pic>
        <p:sp>
          <p:nvSpPr>
            <p:cNvPr id="6" name="مربع نص 5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7C4A2E61-4CDA-9D41-A359-AA2F6647AEDC}"/>
                </a:ext>
              </a:extLst>
            </p:cNvPr>
            <p:cNvSpPr txBox="1"/>
            <p:nvPr/>
          </p:nvSpPr>
          <p:spPr>
            <a:xfrm>
              <a:off x="2804983" y="172994"/>
              <a:ext cx="1890584" cy="1015663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algn="ctr" defTabSz="914400" rtl="0" eaLnBrk="1" latinLnBrk="0" hangingPunct="1"/>
              <a:r>
                <a:rPr lang="en-US" sz="6000" b="1" dirty="0"/>
                <a:t>1</a:t>
              </a:r>
              <a:endParaRPr lang="ar-KW" sz="6000" b="1" dirty="0"/>
            </a:p>
          </p:txBody>
        </p:sp>
        <p:sp>
          <p:nvSpPr>
            <p:cNvPr id="7" name="مربع نص 6">
              <a:hlinkClick r:id="rId4" action="ppaction://hlinksldjump"/>
              <a:extLst>
                <a:ext uri="{FF2B5EF4-FFF2-40B4-BE49-F238E27FC236}">
                  <a16:creationId xmlns:a16="http://schemas.microsoft.com/office/drawing/2014/main" id="{953297E1-377C-8841-8499-F89759E6A9A4}"/>
                </a:ext>
              </a:extLst>
            </p:cNvPr>
            <p:cNvSpPr txBox="1"/>
            <p:nvPr/>
          </p:nvSpPr>
          <p:spPr>
            <a:xfrm>
              <a:off x="6927322" y="-175084"/>
              <a:ext cx="1890584" cy="1015663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algn="ctr" defTabSz="914400" rtl="0" eaLnBrk="1" latinLnBrk="0" hangingPunct="1"/>
              <a:r>
                <a:rPr lang="en-US" sz="6000" b="1" dirty="0"/>
                <a:t>2</a:t>
              </a:r>
              <a:endParaRPr lang="ar-KW" sz="6000" b="1" dirty="0"/>
            </a:p>
          </p:txBody>
        </p:sp>
        <p:sp>
          <p:nvSpPr>
            <p:cNvPr id="8" name="مربع نص 7">
              <a:hlinkClick r:id="rId5" action="ppaction://hlinksldjump"/>
              <a:extLst>
                <a:ext uri="{FF2B5EF4-FFF2-40B4-BE49-F238E27FC236}">
                  <a16:creationId xmlns:a16="http://schemas.microsoft.com/office/drawing/2014/main" id="{9D7A0A2B-C6AC-0F42-B4F5-9E7051FF6661}"/>
                </a:ext>
              </a:extLst>
            </p:cNvPr>
            <p:cNvSpPr txBox="1"/>
            <p:nvPr/>
          </p:nvSpPr>
          <p:spPr>
            <a:xfrm>
              <a:off x="9916122" y="-189865"/>
              <a:ext cx="1890584" cy="1015663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algn="ctr" defTabSz="914400" rtl="0" eaLnBrk="1" latinLnBrk="0" hangingPunct="1"/>
              <a:r>
                <a:rPr lang="en-US" sz="6000" b="1" dirty="0"/>
                <a:t>3</a:t>
              </a:r>
              <a:endParaRPr lang="ar-KW" sz="6000" b="1" dirty="0"/>
            </a:p>
          </p:txBody>
        </p:sp>
        <p:sp>
          <p:nvSpPr>
            <p:cNvPr id="9" name="مربع نص 8">
              <a:hlinkClick r:id="rId6" action="ppaction://hlinksldjump"/>
              <a:extLst>
                <a:ext uri="{FF2B5EF4-FFF2-40B4-BE49-F238E27FC236}">
                  <a16:creationId xmlns:a16="http://schemas.microsoft.com/office/drawing/2014/main" id="{4267F406-3916-F24D-9F01-A493BB395AFC}"/>
                </a:ext>
              </a:extLst>
            </p:cNvPr>
            <p:cNvSpPr txBox="1"/>
            <p:nvPr/>
          </p:nvSpPr>
          <p:spPr>
            <a:xfrm>
              <a:off x="9916122" y="1421077"/>
              <a:ext cx="1890584" cy="1015663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algn="ctr" defTabSz="914400" rtl="0" eaLnBrk="1" latinLnBrk="0" hangingPunct="1"/>
              <a:r>
                <a:rPr lang="en-US" sz="6000" b="1" dirty="0"/>
                <a:t>4</a:t>
              </a:r>
              <a:endParaRPr lang="ar-KW" sz="6000" b="1" dirty="0"/>
            </a:p>
          </p:txBody>
        </p:sp>
        <p:sp>
          <p:nvSpPr>
            <p:cNvPr id="10" name="مربع نص 9">
              <a:hlinkClick r:id="rId7" action="ppaction://hlinksldjump"/>
              <a:extLst>
                <a:ext uri="{FF2B5EF4-FFF2-40B4-BE49-F238E27FC236}">
                  <a16:creationId xmlns:a16="http://schemas.microsoft.com/office/drawing/2014/main" id="{EF84A844-CBF6-5E4C-80E9-7977214B7389}"/>
                </a:ext>
              </a:extLst>
            </p:cNvPr>
            <p:cNvSpPr txBox="1"/>
            <p:nvPr/>
          </p:nvSpPr>
          <p:spPr>
            <a:xfrm>
              <a:off x="6927322" y="1462805"/>
              <a:ext cx="1890584" cy="1015663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algn="ctr" defTabSz="914400" rtl="0" eaLnBrk="1" latinLnBrk="0" hangingPunct="1"/>
              <a:r>
                <a:rPr lang="en-US" sz="6000" b="1" dirty="0"/>
                <a:t>5</a:t>
              </a:r>
              <a:endParaRPr lang="ar-KW" sz="6000" b="1" dirty="0"/>
            </a:p>
          </p:txBody>
        </p:sp>
        <p:sp>
          <p:nvSpPr>
            <p:cNvPr id="11" name="مربع نص 10">
              <a:hlinkClick r:id="rId8" action="ppaction://hlinksldjump"/>
              <a:extLst>
                <a:ext uri="{FF2B5EF4-FFF2-40B4-BE49-F238E27FC236}">
                  <a16:creationId xmlns:a16="http://schemas.microsoft.com/office/drawing/2014/main" id="{B9049234-8D31-BC4D-8F80-28C4004B2211}"/>
                </a:ext>
              </a:extLst>
            </p:cNvPr>
            <p:cNvSpPr txBox="1"/>
            <p:nvPr/>
          </p:nvSpPr>
          <p:spPr>
            <a:xfrm>
              <a:off x="9916122" y="3020484"/>
              <a:ext cx="1890584" cy="1015663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algn="ctr" defTabSz="914400" rtl="0" eaLnBrk="1" latinLnBrk="0" hangingPunct="1"/>
              <a:r>
                <a:rPr lang="en-US" sz="6000" b="1" dirty="0"/>
                <a:t>6</a:t>
              </a:r>
              <a:endParaRPr lang="ar-KW" sz="6000" b="1" dirty="0"/>
            </a:p>
          </p:txBody>
        </p:sp>
        <p:sp>
          <p:nvSpPr>
            <p:cNvPr id="14" name="مربع نص 13">
              <a:hlinkClick r:id="rId9" action="ppaction://hlinksldjump"/>
              <a:extLst>
                <a:ext uri="{FF2B5EF4-FFF2-40B4-BE49-F238E27FC236}">
                  <a16:creationId xmlns:a16="http://schemas.microsoft.com/office/drawing/2014/main" id="{B8AD6EAD-5681-5648-AE13-7F66AA6BD355}"/>
                </a:ext>
              </a:extLst>
            </p:cNvPr>
            <p:cNvSpPr txBox="1"/>
            <p:nvPr/>
          </p:nvSpPr>
          <p:spPr>
            <a:xfrm>
              <a:off x="983494" y="4826803"/>
              <a:ext cx="1890584" cy="1015663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algn="ctr" defTabSz="914400" rtl="1" eaLnBrk="1" latinLnBrk="0" hangingPunct="1"/>
              <a:r>
                <a:rPr lang="en-US" sz="6000" b="1" dirty="0"/>
                <a:t>13</a:t>
              </a:r>
              <a:endParaRPr lang="ar-KW" sz="6000" b="1" dirty="0"/>
            </a:p>
          </p:txBody>
        </p:sp>
        <p:sp>
          <p:nvSpPr>
            <p:cNvPr id="15" name="مربع نص 14">
              <a:hlinkClick r:id="rId10" action="ppaction://hlinksldjump"/>
              <a:extLst>
                <a:ext uri="{FF2B5EF4-FFF2-40B4-BE49-F238E27FC236}">
                  <a16:creationId xmlns:a16="http://schemas.microsoft.com/office/drawing/2014/main" id="{7211B34F-915D-6D4B-8229-D0EB1B12C7A9}"/>
                </a:ext>
              </a:extLst>
            </p:cNvPr>
            <p:cNvSpPr txBox="1"/>
            <p:nvPr/>
          </p:nvSpPr>
          <p:spPr>
            <a:xfrm>
              <a:off x="983494" y="3085072"/>
              <a:ext cx="1890584" cy="1015663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algn="ctr" defTabSz="914400" rtl="0" eaLnBrk="1" latinLnBrk="0" hangingPunct="1"/>
              <a:r>
                <a:rPr lang="en-US" sz="6000" b="1" dirty="0"/>
                <a:t>9</a:t>
              </a:r>
              <a:endParaRPr lang="ar-KW" sz="6000" b="1" dirty="0"/>
            </a:p>
          </p:txBody>
        </p:sp>
        <p:sp>
          <p:nvSpPr>
            <p:cNvPr id="16" name="مربع نص 15">
              <a:hlinkClick r:id="rId11" action="ppaction://hlinksldjump"/>
              <a:extLst>
                <a:ext uri="{FF2B5EF4-FFF2-40B4-BE49-F238E27FC236}">
                  <a16:creationId xmlns:a16="http://schemas.microsoft.com/office/drawing/2014/main" id="{A811AB46-34F6-AB4E-9523-15C6CBFFAB4A}"/>
                </a:ext>
              </a:extLst>
            </p:cNvPr>
            <p:cNvSpPr txBox="1"/>
            <p:nvPr/>
          </p:nvSpPr>
          <p:spPr>
            <a:xfrm>
              <a:off x="3936204" y="3067259"/>
              <a:ext cx="1890584" cy="1015663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algn="ctr" defTabSz="914400" rtl="0" eaLnBrk="1" latinLnBrk="0" hangingPunct="1"/>
              <a:r>
                <a:rPr lang="en-US" sz="6000" b="1" dirty="0"/>
                <a:t>8</a:t>
              </a:r>
              <a:endParaRPr lang="ar-KW" sz="6000" b="1" dirty="0"/>
            </a:p>
          </p:txBody>
        </p:sp>
        <p:sp>
          <p:nvSpPr>
            <p:cNvPr id="17" name="مربع نص 16">
              <a:hlinkClick r:id="rId12" action="ppaction://hlinksldjump"/>
              <a:extLst>
                <a:ext uri="{FF2B5EF4-FFF2-40B4-BE49-F238E27FC236}">
                  <a16:creationId xmlns:a16="http://schemas.microsoft.com/office/drawing/2014/main" id="{1D447E35-1D9F-2048-81E4-944855B4A0C6}"/>
                </a:ext>
              </a:extLst>
            </p:cNvPr>
            <p:cNvSpPr txBox="1"/>
            <p:nvPr/>
          </p:nvSpPr>
          <p:spPr>
            <a:xfrm>
              <a:off x="6927322" y="3085072"/>
              <a:ext cx="1890584" cy="1015663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algn="ctr" defTabSz="914400" rtl="0" eaLnBrk="1" latinLnBrk="0" hangingPunct="1"/>
              <a:r>
                <a:rPr lang="en-US" sz="6000" b="1" dirty="0"/>
                <a:t>7</a:t>
              </a:r>
              <a:endParaRPr lang="ar-KW" sz="6000" b="1" dirty="0"/>
            </a:p>
          </p:txBody>
        </p:sp>
      </p:grpSp>
      <p:sp>
        <p:nvSpPr>
          <p:cNvPr id="20" name="مربع نص 19">
            <a:hlinkClick r:id="rId13" action="ppaction://hlinksldjump"/>
            <a:extLst>
              <a:ext uri="{FF2B5EF4-FFF2-40B4-BE49-F238E27FC236}">
                <a16:creationId xmlns:a16="http://schemas.microsoft.com/office/drawing/2014/main" id="{A0B4558A-5022-0F49-A3AD-B3B44107805D}"/>
              </a:ext>
            </a:extLst>
          </p:cNvPr>
          <p:cNvSpPr txBox="1"/>
          <p:nvPr/>
        </p:nvSpPr>
        <p:spPr>
          <a:xfrm>
            <a:off x="10198100" y="5060341"/>
            <a:ext cx="112470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3600" b="1" dirty="0"/>
              <a:t>10</a:t>
            </a:r>
            <a:endParaRPr lang="ar-KW" sz="3600" b="1" dirty="0"/>
          </a:p>
        </p:txBody>
      </p:sp>
      <p:sp>
        <p:nvSpPr>
          <p:cNvPr id="21" name="مربع نص 20">
            <a:hlinkClick r:id="rId14" action="ppaction://hlinksldjump"/>
            <a:extLst>
              <a:ext uri="{FF2B5EF4-FFF2-40B4-BE49-F238E27FC236}">
                <a16:creationId xmlns:a16="http://schemas.microsoft.com/office/drawing/2014/main" id="{18C7D2F0-6378-7A45-BF55-37F56E484EDD}"/>
              </a:ext>
            </a:extLst>
          </p:cNvPr>
          <p:cNvSpPr txBox="1"/>
          <p:nvPr/>
        </p:nvSpPr>
        <p:spPr>
          <a:xfrm>
            <a:off x="7307463" y="4826801"/>
            <a:ext cx="9017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algn="ctr" defTabSz="914400" rtl="0" eaLnBrk="1" latinLnBrk="0" hangingPunct="1"/>
            <a:r>
              <a:rPr lang="en-US" sz="4800" b="1" dirty="0"/>
              <a:t>11</a:t>
            </a:r>
            <a:endParaRPr lang="ar-KW" sz="4800" b="1" dirty="0"/>
          </a:p>
        </p:txBody>
      </p:sp>
      <p:sp>
        <p:nvSpPr>
          <p:cNvPr id="23" name="مربع نص 22">
            <a:hlinkClick r:id="rId15" action="ppaction://hlinksldjump"/>
            <a:extLst>
              <a:ext uri="{FF2B5EF4-FFF2-40B4-BE49-F238E27FC236}">
                <a16:creationId xmlns:a16="http://schemas.microsoft.com/office/drawing/2014/main" id="{05471CCA-02AA-3649-8822-008630973DBE}"/>
              </a:ext>
            </a:extLst>
          </p:cNvPr>
          <p:cNvSpPr txBox="1"/>
          <p:nvPr/>
        </p:nvSpPr>
        <p:spPr>
          <a:xfrm>
            <a:off x="4223050" y="5060341"/>
            <a:ext cx="1095475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algn="ctr" defTabSz="914400" rtl="0" eaLnBrk="1" latinLnBrk="0" hangingPunct="1"/>
            <a:r>
              <a:rPr lang="en-US" sz="4000" b="1" dirty="0"/>
              <a:t>12</a:t>
            </a:r>
            <a:endParaRPr lang="ar-KW" sz="4000" b="1" dirty="0"/>
          </a:p>
        </p:txBody>
      </p:sp>
    </p:spTree>
    <p:extLst>
      <p:ext uri="{BB962C8B-B14F-4D97-AF65-F5344CB8AC3E}">
        <p14:creationId xmlns:p14="http://schemas.microsoft.com/office/powerpoint/2010/main" val="3339927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7F536FFF-21F4-0F4C-8002-72F1CDC801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017" t="-1449" r="48686" b="53540"/>
          <a:stretch/>
        </p:blipFill>
        <p:spPr>
          <a:xfrm>
            <a:off x="624114" y="143359"/>
            <a:ext cx="6487886" cy="3285641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7C4A2E61-4CDA-9D41-A359-AA2F6647AEDC}"/>
              </a:ext>
            </a:extLst>
          </p:cNvPr>
          <p:cNvSpPr txBox="1"/>
          <p:nvPr/>
        </p:nvSpPr>
        <p:spPr>
          <a:xfrm>
            <a:off x="2922765" y="679970"/>
            <a:ext cx="1890584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algn="ctr" defTabSz="914400" rtl="0" eaLnBrk="1" latinLnBrk="0" hangingPunct="1"/>
            <a:r>
              <a:rPr lang="en-US" sz="6000" b="1" dirty="0"/>
              <a:t>1</a:t>
            </a:r>
            <a:endParaRPr lang="ar-KW" sz="6000" b="1" dirty="0"/>
          </a:p>
        </p:txBody>
      </p:sp>
      <p:sp>
        <p:nvSpPr>
          <p:cNvPr id="3" name="شريط إلى الأعلى 2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81B8FA8E-0E12-3D46-A91A-D81FAFD54111}"/>
              </a:ext>
            </a:extLst>
          </p:cNvPr>
          <p:cNvSpPr/>
          <p:nvPr/>
        </p:nvSpPr>
        <p:spPr>
          <a:xfrm>
            <a:off x="478971" y="4842635"/>
            <a:ext cx="11234057" cy="1335395"/>
          </a:xfrm>
          <a:prstGeom prst="ribbon2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algn="ctr" defTabSz="914400" rtl="0" eaLnBrk="1" latinLnBrk="0" hangingPunct="1"/>
            <a:r>
              <a:rPr lang="ar-SA" sz="4800" b="1" dirty="0">
                <a:solidFill>
                  <a:schemeClr val="tx1"/>
                </a:solidFill>
              </a:rPr>
              <a:t>السؤال الأول</a:t>
            </a:r>
            <a:endParaRPr lang="ar-KW" sz="4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183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7F536FFF-21F4-0F4C-8002-72F1CDC801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438" r="23006" b="78029"/>
          <a:stretch/>
        </p:blipFill>
        <p:spPr>
          <a:xfrm>
            <a:off x="604434" y="1410345"/>
            <a:ext cx="6261315" cy="3316638"/>
          </a:xfrm>
          <a:prstGeom prst="rect">
            <a:avLst/>
          </a:prstGeom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953297E1-377C-8841-8499-F89759E6A9A4}"/>
              </a:ext>
            </a:extLst>
          </p:cNvPr>
          <p:cNvSpPr txBox="1"/>
          <p:nvPr/>
        </p:nvSpPr>
        <p:spPr>
          <a:xfrm>
            <a:off x="2789799" y="1768003"/>
            <a:ext cx="1890584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algn="ctr" defTabSz="914400" rtl="0" eaLnBrk="1" latinLnBrk="0" hangingPunct="1"/>
            <a:r>
              <a:rPr lang="en-US" sz="6000" b="1" dirty="0"/>
              <a:t>2</a:t>
            </a:r>
            <a:endParaRPr lang="ar-KW" sz="6000" b="1" dirty="0"/>
          </a:p>
        </p:txBody>
      </p:sp>
      <p:sp>
        <p:nvSpPr>
          <p:cNvPr id="19" name="شريط إلى الأعلى 18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57D098CF-5D1E-0644-A1EF-936941BF6BDA}"/>
              </a:ext>
            </a:extLst>
          </p:cNvPr>
          <p:cNvSpPr/>
          <p:nvPr/>
        </p:nvSpPr>
        <p:spPr>
          <a:xfrm>
            <a:off x="478971" y="4842635"/>
            <a:ext cx="11234057" cy="1335395"/>
          </a:xfrm>
          <a:prstGeom prst="ribbon2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algn="ctr" defTabSz="914400" rtl="0" eaLnBrk="1" latinLnBrk="0" hangingPunct="1"/>
            <a:r>
              <a:rPr lang="ar-SA" sz="4800" b="1" dirty="0">
                <a:solidFill>
                  <a:schemeClr val="tx1"/>
                </a:solidFill>
              </a:rPr>
              <a:t>السؤال الثاني </a:t>
            </a:r>
            <a:endParaRPr lang="ar-KW" sz="4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468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7F536FFF-21F4-0F4C-8002-72F1CDC801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576" b="78029"/>
          <a:stretch/>
        </p:blipFill>
        <p:spPr>
          <a:xfrm>
            <a:off x="551330" y="1116104"/>
            <a:ext cx="6293224" cy="3617259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9D7A0A2B-C6AC-0F42-B4F5-9E7051FF6661}"/>
              </a:ext>
            </a:extLst>
          </p:cNvPr>
          <p:cNvSpPr txBox="1"/>
          <p:nvPr/>
        </p:nvSpPr>
        <p:spPr>
          <a:xfrm>
            <a:off x="2752650" y="1531359"/>
            <a:ext cx="1890584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algn="ctr" defTabSz="914400" rtl="0" eaLnBrk="1" latinLnBrk="0" hangingPunct="1"/>
            <a:r>
              <a:rPr lang="en-US" sz="6000" b="1" dirty="0"/>
              <a:t>3</a:t>
            </a:r>
            <a:endParaRPr lang="ar-KW" sz="6000" b="1" dirty="0"/>
          </a:p>
        </p:txBody>
      </p:sp>
      <p:sp>
        <p:nvSpPr>
          <p:cNvPr id="19" name="شريط إلى الأعلى 18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48B007DF-DD36-0B4D-9CFD-04C1BDB402FE}"/>
              </a:ext>
            </a:extLst>
          </p:cNvPr>
          <p:cNvSpPr/>
          <p:nvPr/>
        </p:nvSpPr>
        <p:spPr>
          <a:xfrm>
            <a:off x="551330" y="5074198"/>
            <a:ext cx="11234057" cy="1335395"/>
          </a:xfrm>
          <a:prstGeom prst="ribbon2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algn="ctr" defTabSz="914400" rtl="0" eaLnBrk="1" latinLnBrk="0" hangingPunct="1"/>
            <a:r>
              <a:rPr lang="ar-SA" sz="4800" b="1" dirty="0">
                <a:solidFill>
                  <a:schemeClr val="tx1"/>
                </a:solidFill>
              </a:rPr>
              <a:t>السؤال الثالث</a:t>
            </a:r>
            <a:endParaRPr lang="ar-KW" sz="4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963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7F536FFF-21F4-0F4C-8002-72F1CDC801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963" t="24902" r="956" b="54539"/>
          <a:stretch/>
        </p:blipFill>
        <p:spPr>
          <a:xfrm>
            <a:off x="635256" y="836815"/>
            <a:ext cx="5563838" cy="3372113"/>
          </a:xfrm>
          <a:prstGeom prst="rect">
            <a:avLst/>
          </a:prstGeom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4267F406-3916-F24D-9F01-A493BB395AFC}"/>
              </a:ext>
            </a:extLst>
          </p:cNvPr>
          <p:cNvSpPr txBox="1"/>
          <p:nvPr/>
        </p:nvSpPr>
        <p:spPr>
          <a:xfrm>
            <a:off x="2471883" y="1152136"/>
            <a:ext cx="1890584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algn="ctr" defTabSz="914400" rtl="0" eaLnBrk="1" latinLnBrk="0" hangingPunct="1"/>
            <a:r>
              <a:rPr lang="en-US" sz="6000" b="1" dirty="0"/>
              <a:t>4</a:t>
            </a:r>
            <a:endParaRPr lang="ar-KW" sz="6000" b="1" dirty="0"/>
          </a:p>
        </p:txBody>
      </p:sp>
      <p:sp>
        <p:nvSpPr>
          <p:cNvPr id="19" name="شريط إلى الأعلى 18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B66606EC-1354-3640-A4FC-1DBDDC160522}"/>
              </a:ext>
            </a:extLst>
          </p:cNvPr>
          <p:cNvSpPr/>
          <p:nvPr/>
        </p:nvSpPr>
        <p:spPr>
          <a:xfrm>
            <a:off x="478971" y="4842635"/>
            <a:ext cx="11234057" cy="1335395"/>
          </a:xfrm>
          <a:prstGeom prst="ribbon2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algn="ctr" defTabSz="914400" rtl="0" eaLnBrk="1" latinLnBrk="0" hangingPunct="1"/>
            <a:r>
              <a:rPr lang="ar-SA" sz="4800" b="1" dirty="0">
                <a:solidFill>
                  <a:schemeClr val="tx1"/>
                </a:solidFill>
              </a:rPr>
              <a:t>السؤال الرابع </a:t>
            </a:r>
            <a:endParaRPr lang="ar-KW" sz="4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645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7F536FFF-21F4-0F4C-8002-72F1CDC801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292" t="24313" r="24200" b="54200"/>
          <a:stretch/>
        </p:blipFill>
        <p:spPr>
          <a:xfrm>
            <a:off x="178511" y="928255"/>
            <a:ext cx="6730334" cy="3782290"/>
          </a:xfrm>
          <a:prstGeom prst="rect">
            <a:avLst/>
          </a:prstGeom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EF84A844-CBF6-5E4C-80E9-7977214B7389}"/>
              </a:ext>
            </a:extLst>
          </p:cNvPr>
          <p:cNvSpPr txBox="1"/>
          <p:nvPr/>
        </p:nvSpPr>
        <p:spPr>
          <a:xfrm>
            <a:off x="2598386" y="1461654"/>
            <a:ext cx="1890584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algn="ctr" defTabSz="914400" rtl="0" eaLnBrk="1" latinLnBrk="0" hangingPunct="1"/>
            <a:r>
              <a:rPr lang="en-US" sz="6000" b="1" dirty="0"/>
              <a:t>5</a:t>
            </a:r>
            <a:endParaRPr lang="ar-KW" sz="6000" b="1" dirty="0"/>
          </a:p>
        </p:txBody>
      </p:sp>
      <p:sp>
        <p:nvSpPr>
          <p:cNvPr id="19" name="شريط إلى الأعلى 18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94C202FE-E6FE-9A4B-8BD8-BE7061556BF6}"/>
              </a:ext>
            </a:extLst>
          </p:cNvPr>
          <p:cNvSpPr/>
          <p:nvPr/>
        </p:nvSpPr>
        <p:spPr>
          <a:xfrm>
            <a:off x="478971" y="4855335"/>
            <a:ext cx="11234057" cy="1335395"/>
          </a:xfrm>
          <a:prstGeom prst="ribbon2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algn="ctr" defTabSz="914400" rtl="0" eaLnBrk="1" latinLnBrk="0" hangingPunct="1"/>
            <a:r>
              <a:rPr lang="ar-SA" sz="4800" b="1" dirty="0">
                <a:solidFill>
                  <a:schemeClr val="tx1"/>
                </a:solidFill>
              </a:rPr>
              <a:t>السؤال الخامس</a:t>
            </a:r>
            <a:endParaRPr lang="ar-KW" sz="4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861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7F536FFF-21F4-0F4C-8002-72F1CDC801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8068" t="48081" r="1023" b="31217"/>
          <a:stretch/>
        </p:blipFill>
        <p:spPr>
          <a:xfrm>
            <a:off x="583415" y="974292"/>
            <a:ext cx="6368432" cy="3546763"/>
          </a:xfrm>
          <a:prstGeom prst="rect">
            <a:avLst/>
          </a:prstGeom>
        </p:spPr>
      </p:pic>
      <p:sp>
        <p:nvSpPr>
          <p:cNvPr id="11" name="مربع نص 10">
            <a:extLst>
              <a:ext uri="{FF2B5EF4-FFF2-40B4-BE49-F238E27FC236}">
                <a16:creationId xmlns:a16="http://schemas.microsoft.com/office/drawing/2014/main" id="{B9049234-8D31-BC4D-8F80-28C4004B2211}"/>
              </a:ext>
            </a:extLst>
          </p:cNvPr>
          <p:cNvSpPr txBox="1"/>
          <p:nvPr/>
        </p:nvSpPr>
        <p:spPr>
          <a:xfrm>
            <a:off x="3085830" y="1274811"/>
            <a:ext cx="1890584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algn="ctr" defTabSz="914400" rtl="0" eaLnBrk="1" latinLnBrk="0" hangingPunct="1"/>
            <a:r>
              <a:rPr lang="en-US" sz="6000" b="1" dirty="0"/>
              <a:t>6</a:t>
            </a:r>
            <a:endParaRPr lang="ar-KW" sz="6000" b="1" dirty="0"/>
          </a:p>
        </p:txBody>
      </p:sp>
      <p:sp>
        <p:nvSpPr>
          <p:cNvPr id="19" name="شريط إلى الأعلى 18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D082F7B7-EC31-7A41-91FC-D20F6355F078}"/>
              </a:ext>
            </a:extLst>
          </p:cNvPr>
          <p:cNvSpPr/>
          <p:nvPr/>
        </p:nvSpPr>
        <p:spPr>
          <a:xfrm>
            <a:off x="478971" y="4842635"/>
            <a:ext cx="11234057" cy="1335395"/>
          </a:xfrm>
          <a:prstGeom prst="ribbon2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algn="ctr" defTabSz="914400" rtl="0" eaLnBrk="1" latinLnBrk="0" hangingPunct="1"/>
            <a:r>
              <a:rPr lang="ar-SA" sz="4800" b="1" dirty="0">
                <a:solidFill>
                  <a:schemeClr val="tx1"/>
                </a:solidFill>
              </a:rPr>
              <a:t>السؤال السادس </a:t>
            </a:r>
            <a:endParaRPr lang="ar-KW" sz="4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2054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7F536FFF-21F4-0F4C-8002-72F1CDC801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204" t="48081" r="24091" b="29618"/>
          <a:stretch/>
        </p:blipFill>
        <p:spPr>
          <a:xfrm>
            <a:off x="440394" y="987169"/>
            <a:ext cx="6289817" cy="3635293"/>
          </a:xfrm>
          <a:prstGeom prst="rect">
            <a:avLst/>
          </a:prstGeom>
        </p:spPr>
      </p:pic>
      <p:sp>
        <p:nvSpPr>
          <p:cNvPr id="17" name="مربع نص 16">
            <a:extLst>
              <a:ext uri="{FF2B5EF4-FFF2-40B4-BE49-F238E27FC236}">
                <a16:creationId xmlns:a16="http://schemas.microsoft.com/office/drawing/2014/main" id="{1D447E35-1D9F-2048-81E4-944855B4A0C6}"/>
              </a:ext>
            </a:extLst>
          </p:cNvPr>
          <p:cNvSpPr txBox="1"/>
          <p:nvPr/>
        </p:nvSpPr>
        <p:spPr>
          <a:xfrm>
            <a:off x="2640010" y="1320800"/>
            <a:ext cx="1890584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algn="ctr" defTabSz="914400" rtl="0" eaLnBrk="1" latinLnBrk="0" hangingPunct="1"/>
            <a:r>
              <a:rPr lang="en-US" sz="6000" b="1" dirty="0"/>
              <a:t>7</a:t>
            </a:r>
            <a:endParaRPr lang="ar-KW" sz="6000" b="1" dirty="0"/>
          </a:p>
        </p:txBody>
      </p:sp>
      <p:sp>
        <p:nvSpPr>
          <p:cNvPr id="19" name="شريط إلى الأعلى 18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74644B73-91E5-5A4B-A754-10BB414A4E38}"/>
              </a:ext>
            </a:extLst>
          </p:cNvPr>
          <p:cNvSpPr/>
          <p:nvPr/>
        </p:nvSpPr>
        <p:spPr>
          <a:xfrm>
            <a:off x="478971" y="4842635"/>
            <a:ext cx="11234057" cy="1335395"/>
          </a:xfrm>
          <a:prstGeom prst="ribbon2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algn="ctr" defTabSz="914400" rtl="0" eaLnBrk="1" latinLnBrk="0" hangingPunct="1"/>
            <a:r>
              <a:rPr lang="ar-SA" sz="4800" b="1" dirty="0">
                <a:solidFill>
                  <a:schemeClr val="tx1"/>
                </a:solidFill>
              </a:rPr>
              <a:t>السؤال السابع </a:t>
            </a:r>
            <a:endParaRPr lang="ar-KW" sz="4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788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7F536FFF-21F4-0F4C-8002-72F1CDC801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583" t="48439" r="47792" b="31433"/>
          <a:stretch/>
        </p:blipFill>
        <p:spPr>
          <a:xfrm>
            <a:off x="219161" y="838200"/>
            <a:ext cx="6844313" cy="3425089"/>
          </a:xfrm>
          <a:prstGeom prst="rect">
            <a:avLst/>
          </a:prstGeom>
        </p:spPr>
      </p:pic>
      <p:sp>
        <p:nvSpPr>
          <p:cNvPr id="16" name="مربع نص 15">
            <a:extLst>
              <a:ext uri="{FF2B5EF4-FFF2-40B4-BE49-F238E27FC236}">
                <a16:creationId xmlns:a16="http://schemas.microsoft.com/office/drawing/2014/main" id="{A811AB46-34F6-AB4E-9523-15C6CBFFAB4A}"/>
              </a:ext>
            </a:extLst>
          </p:cNvPr>
          <p:cNvSpPr txBox="1"/>
          <p:nvPr/>
        </p:nvSpPr>
        <p:spPr>
          <a:xfrm>
            <a:off x="2450304" y="1262031"/>
            <a:ext cx="1890584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algn="ctr" defTabSz="914400" rtl="0" eaLnBrk="1" latinLnBrk="0" hangingPunct="1"/>
            <a:r>
              <a:rPr lang="en-US" sz="6000" b="1" dirty="0"/>
              <a:t>8</a:t>
            </a:r>
            <a:endParaRPr lang="ar-KW" sz="6000" b="1" dirty="0"/>
          </a:p>
        </p:txBody>
      </p:sp>
      <p:sp>
        <p:nvSpPr>
          <p:cNvPr id="19" name="شريط إلى الأعلى 18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1C739893-B90D-4948-8D06-6188635A0489}"/>
              </a:ext>
            </a:extLst>
          </p:cNvPr>
          <p:cNvSpPr/>
          <p:nvPr/>
        </p:nvSpPr>
        <p:spPr>
          <a:xfrm>
            <a:off x="478971" y="4842635"/>
            <a:ext cx="11234057" cy="1335395"/>
          </a:xfrm>
          <a:prstGeom prst="ribbon2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algn="ctr" defTabSz="914400" rtl="0" eaLnBrk="1" latinLnBrk="0" hangingPunct="1"/>
            <a:r>
              <a:rPr lang="ar-SA" sz="4800" b="1" dirty="0">
                <a:solidFill>
                  <a:schemeClr val="tx1"/>
                </a:solidFill>
              </a:rPr>
              <a:t>السؤال الثامن </a:t>
            </a:r>
            <a:endParaRPr lang="ar-KW" sz="4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370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7F536FFF-21F4-0F4C-8002-72F1CDC801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17" t="47592" r="74792" b="29618"/>
          <a:stretch/>
        </p:blipFill>
        <p:spPr>
          <a:xfrm>
            <a:off x="406399" y="990600"/>
            <a:ext cx="5550249" cy="3594903"/>
          </a:xfrm>
          <a:prstGeom prst="rect">
            <a:avLst/>
          </a:prstGeom>
        </p:spPr>
      </p:pic>
      <p:sp>
        <p:nvSpPr>
          <p:cNvPr id="15" name="مربع نص 14">
            <a:extLst>
              <a:ext uri="{FF2B5EF4-FFF2-40B4-BE49-F238E27FC236}">
                <a16:creationId xmlns:a16="http://schemas.microsoft.com/office/drawing/2014/main" id="{7211B34F-915D-6D4B-8229-D0EB1B12C7A9}"/>
              </a:ext>
            </a:extLst>
          </p:cNvPr>
          <p:cNvSpPr txBox="1"/>
          <p:nvPr/>
        </p:nvSpPr>
        <p:spPr>
          <a:xfrm>
            <a:off x="2236231" y="1383272"/>
            <a:ext cx="1890584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algn="ctr" defTabSz="914400" rtl="0" eaLnBrk="1" latinLnBrk="0" hangingPunct="1"/>
            <a:r>
              <a:rPr lang="en-US" sz="6000" b="1" dirty="0"/>
              <a:t>9</a:t>
            </a:r>
            <a:endParaRPr lang="ar-KW" sz="6000" b="1" dirty="0"/>
          </a:p>
        </p:txBody>
      </p:sp>
      <p:sp>
        <p:nvSpPr>
          <p:cNvPr id="19" name="شريط إلى الأعلى 18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B9751094-FEF1-D24E-ABB1-DEFA1CC20627}"/>
              </a:ext>
            </a:extLst>
          </p:cNvPr>
          <p:cNvSpPr/>
          <p:nvPr/>
        </p:nvSpPr>
        <p:spPr>
          <a:xfrm>
            <a:off x="478971" y="4842635"/>
            <a:ext cx="11234057" cy="1335395"/>
          </a:xfrm>
          <a:prstGeom prst="ribbon2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algn="ctr" defTabSz="914400" rtl="0" eaLnBrk="1" latinLnBrk="0" hangingPunct="1"/>
            <a:r>
              <a:rPr lang="ar-SA" sz="4800" b="1" dirty="0">
                <a:solidFill>
                  <a:schemeClr val="tx1"/>
                </a:solidFill>
              </a:rPr>
              <a:t>السؤال التاسع </a:t>
            </a:r>
            <a:endParaRPr lang="ar-KW" sz="4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6249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7F536FFF-21F4-0F4C-8002-72F1CDC801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8408" t="70627" r="1551" b="4591"/>
          <a:stretch/>
        </p:blipFill>
        <p:spPr>
          <a:xfrm>
            <a:off x="673100" y="915291"/>
            <a:ext cx="5118100" cy="3136009"/>
          </a:xfrm>
          <a:prstGeom prst="rect">
            <a:avLst/>
          </a:prstGeom>
        </p:spPr>
      </p:pic>
      <p:sp>
        <p:nvSpPr>
          <p:cNvPr id="12" name="مربع نص 11">
            <a:extLst>
              <a:ext uri="{FF2B5EF4-FFF2-40B4-BE49-F238E27FC236}">
                <a16:creationId xmlns:a16="http://schemas.microsoft.com/office/drawing/2014/main" id="{1EE1CF41-E92E-9A49-A1C8-55038C10D3BE}"/>
              </a:ext>
            </a:extLst>
          </p:cNvPr>
          <p:cNvSpPr txBox="1"/>
          <p:nvPr/>
        </p:nvSpPr>
        <p:spPr>
          <a:xfrm>
            <a:off x="2548848" y="1300825"/>
            <a:ext cx="1890584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algn="ctr" defTabSz="914400" rtl="0" eaLnBrk="1" latinLnBrk="0" hangingPunct="1"/>
            <a:r>
              <a:rPr lang="en-US" sz="6000" b="1" dirty="0"/>
              <a:t>10</a:t>
            </a:r>
            <a:endParaRPr lang="ar-KW" sz="6000" b="1" dirty="0"/>
          </a:p>
        </p:txBody>
      </p:sp>
      <p:sp>
        <p:nvSpPr>
          <p:cNvPr id="19" name="شريط إلى الأعلى 18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14025ACA-A276-8B4A-B946-C78FCAAE9C80}"/>
              </a:ext>
            </a:extLst>
          </p:cNvPr>
          <p:cNvSpPr/>
          <p:nvPr/>
        </p:nvSpPr>
        <p:spPr>
          <a:xfrm>
            <a:off x="478971" y="4842635"/>
            <a:ext cx="11234057" cy="1335395"/>
          </a:xfrm>
          <a:prstGeom prst="ribbon2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algn="ctr" defTabSz="914400" rtl="0" eaLnBrk="1" latinLnBrk="0" hangingPunct="1"/>
            <a:r>
              <a:rPr lang="ar-SA" sz="4800" b="1" dirty="0">
                <a:solidFill>
                  <a:schemeClr val="tx1"/>
                </a:solidFill>
              </a:rPr>
              <a:t>السؤال العاشر </a:t>
            </a:r>
            <a:endParaRPr lang="ar-KW" sz="4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2535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7F536FFF-21F4-0F4C-8002-72F1CDC801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438" t="72417" r="23645" b="6551"/>
          <a:stretch/>
        </p:blipFill>
        <p:spPr>
          <a:xfrm>
            <a:off x="647700" y="439152"/>
            <a:ext cx="5562600" cy="4255937"/>
          </a:xfrm>
          <a:prstGeom prst="rect">
            <a:avLst/>
          </a:prstGeom>
        </p:spPr>
      </p:pic>
      <p:sp>
        <p:nvSpPr>
          <p:cNvPr id="18" name="مربع نص 17">
            <a:extLst>
              <a:ext uri="{FF2B5EF4-FFF2-40B4-BE49-F238E27FC236}">
                <a16:creationId xmlns:a16="http://schemas.microsoft.com/office/drawing/2014/main" id="{55CC1379-AF97-9740-BC17-E4558AC9E3FE}"/>
              </a:ext>
            </a:extLst>
          </p:cNvPr>
          <p:cNvSpPr txBox="1"/>
          <p:nvPr/>
        </p:nvSpPr>
        <p:spPr>
          <a:xfrm>
            <a:off x="2483708" y="1126389"/>
            <a:ext cx="1890584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algn="ctr" defTabSz="914400" rtl="0" eaLnBrk="1" latinLnBrk="0" hangingPunct="1"/>
            <a:r>
              <a:rPr lang="en-US" sz="6000" b="1" dirty="0"/>
              <a:t>11</a:t>
            </a:r>
            <a:endParaRPr lang="ar-KW" sz="6000" b="1" dirty="0"/>
          </a:p>
        </p:txBody>
      </p:sp>
      <p:sp>
        <p:nvSpPr>
          <p:cNvPr id="19" name="شريط إلى الأعلى 18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3C658DCF-0A4F-BF42-8873-2F48B271FAD4}"/>
              </a:ext>
            </a:extLst>
          </p:cNvPr>
          <p:cNvSpPr/>
          <p:nvPr/>
        </p:nvSpPr>
        <p:spPr>
          <a:xfrm>
            <a:off x="478971" y="4842635"/>
            <a:ext cx="11234057" cy="1335395"/>
          </a:xfrm>
          <a:prstGeom prst="ribbon2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algn="ctr" defTabSz="914400" rtl="0" eaLnBrk="1" latinLnBrk="0" hangingPunct="1"/>
            <a:r>
              <a:rPr lang="ar-SA" sz="4800" b="1" dirty="0">
                <a:solidFill>
                  <a:schemeClr val="tx1"/>
                </a:solidFill>
              </a:rPr>
              <a:t>السؤال الحادي عشر </a:t>
            </a:r>
            <a:endParaRPr lang="ar-KW" sz="4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3784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7F536FFF-21F4-0F4C-8002-72F1CDC801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230" t="68746" r="48958" b="5000"/>
          <a:stretch/>
        </p:blipFill>
        <p:spPr>
          <a:xfrm>
            <a:off x="381000" y="1016340"/>
            <a:ext cx="5295900" cy="3428323"/>
          </a:xfrm>
          <a:prstGeom prst="rect">
            <a:avLst/>
          </a:prstGeom>
        </p:spPr>
      </p:pic>
      <p:sp>
        <p:nvSpPr>
          <p:cNvPr id="13" name="مربع نص 12">
            <a:extLst>
              <a:ext uri="{FF2B5EF4-FFF2-40B4-BE49-F238E27FC236}">
                <a16:creationId xmlns:a16="http://schemas.microsoft.com/office/drawing/2014/main" id="{B57B2A8A-EAE5-3541-A042-4BB1E005D939}"/>
              </a:ext>
            </a:extLst>
          </p:cNvPr>
          <p:cNvSpPr txBox="1"/>
          <p:nvPr/>
        </p:nvSpPr>
        <p:spPr>
          <a:xfrm>
            <a:off x="2083658" y="1714838"/>
            <a:ext cx="1890584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algn="ctr" defTabSz="914400" rtl="0" eaLnBrk="1" latinLnBrk="0" hangingPunct="1"/>
            <a:r>
              <a:rPr lang="en-US" sz="6000" b="1" dirty="0"/>
              <a:t>12</a:t>
            </a:r>
            <a:endParaRPr lang="ar-KW" sz="6000" b="1" dirty="0"/>
          </a:p>
        </p:txBody>
      </p:sp>
      <p:sp>
        <p:nvSpPr>
          <p:cNvPr id="19" name="شريط إلى الأعلى 18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631DCDE0-F9F9-4C4E-AF62-FE2B342D0A4D}"/>
              </a:ext>
            </a:extLst>
          </p:cNvPr>
          <p:cNvSpPr/>
          <p:nvPr/>
        </p:nvSpPr>
        <p:spPr>
          <a:xfrm>
            <a:off x="478971" y="4842635"/>
            <a:ext cx="11234057" cy="1335395"/>
          </a:xfrm>
          <a:prstGeom prst="ribbon2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algn="ctr" defTabSz="914400" rtl="0" eaLnBrk="1" latinLnBrk="0" hangingPunct="1"/>
            <a:r>
              <a:rPr lang="ar-SA" sz="4800" b="1" dirty="0">
                <a:solidFill>
                  <a:schemeClr val="tx1"/>
                </a:solidFill>
              </a:rPr>
              <a:t>السؤال الثاني عشر </a:t>
            </a:r>
            <a:endParaRPr lang="ar-KW" sz="4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0506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7F536FFF-21F4-0F4C-8002-72F1CDC801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97" t="68783" r="73957" b="2523"/>
          <a:stretch/>
        </p:blipFill>
        <p:spPr>
          <a:xfrm>
            <a:off x="546100" y="793674"/>
            <a:ext cx="5003800" cy="3415619"/>
          </a:xfrm>
          <a:prstGeom prst="rect">
            <a:avLst/>
          </a:prstGeom>
        </p:spPr>
      </p:pic>
      <p:sp>
        <p:nvSpPr>
          <p:cNvPr id="14" name="مربع نص 13">
            <a:extLst>
              <a:ext uri="{FF2B5EF4-FFF2-40B4-BE49-F238E27FC236}">
                <a16:creationId xmlns:a16="http://schemas.microsoft.com/office/drawing/2014/main" id="{B8AD6EAD-5681-5648-AE13-7F66AA6BD355}"/>
              </a:ext>
            </a:extLst>
          </p:cNvPr>
          <p:cNvSpPr txBox="1"/>
          <p:nvPr/>
        </p:nvSpPr>
        <p:spPr>
          <a:xfrm>
            <a:off x="2304294" y="1339262"/>
            <a:ext cx="1890584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algn="ctr" defTabSz="914400" rtl="0" eaLnBrk="1" latinLnBrk="0" hangingPunct="1"/>
            <a:r>
              <a:rPr lang="en-US" sz="6000" b="1" dirty="0"/>
              <a:t>13</a:t>
            </a:r>
            <a:endParaRPr lang="ar-KW" sz="6000" b="1" dirty="0"/>
          </a:p>
        </p:txBody>
      </p:sp>
      <p:sp>
        <p:nvSpPr>
          <p:cNvPr id="19" name="شريط إلى الأعلى 18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FC721497-D472-9344-954B-6CE1D07D6C1D}"/>
              </a:ext>
            </a:extLst>
          </p:cNvPr>
          <p:cNvSpPr/>
          <p:nvPr/>
        </p:nvSpPr>
        <p:spPr>
          <a:xfrm>
            <a:off x="478971" y="4842635"/>
            <a:ext cx="11234057" cy="1335395"/>
          </a:xfrm>
          <a:prstGeom prst="ribbon2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algn="ctr" defTabSz="914400" rtl="0" eaLnBrk="1" latinLnBrk="0" hangingPunct="1"/>
            <a:r>
              <a:rPr lang="ar-SA" sz="4800" b="1" dirty="0">
                <a:solidFill>
                  <a:schemeClr val="tx1"/>
                </a:solidFill>
              </a:rPr>
              <a:t>السؤال الثالث عشر </a:t>
            </a:r>
            <a:endParaRPr lang="ar-KW" sz="4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815628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55</Words>
  <Application>Microsoft Macintosh PowerPoint</Application>
  <PresentationFormat>شاشة عريضة</PresentationFormat>
  <Paragraphs>39</Paragraphs>
  <Slides>14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ايمان مطلق حمود المطيري</dc:creator>
  <cp:lastModifiedBy>ايمان مطلق حمود المطيري</cp:lastModifiedBy>
  <cp:revision>6</cp:revision>
  <dcterms:created xsi:type="dcterms:W3CDTF">2020-07-15T20:09:20Z</dcterms:created>
  <dcterms:modified xsi:type="dcterms:W3CDTF">2020-07-15T21:09:08Z</dcterms:modified>
</cp:coreProperties>
</file>